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99" r:id="rId2"/>
    <p:sldId id="300" r:id="rId3"/>
    <p:sldId id="286" r:id="rId4"/>
    <p:sldId id="295" r:id="rId5"/>
    <p:sldId id="291" r:id="rId6"/>
    <p:sldId id="301" r:id="rId7"/>
    <p:sldId id="293" r:id="rId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>
        <p:scale>
          <a:sx n="100" d="100"/>
          <a:sy n="100" d="100"/>
        </p:scale>
        <p:origin x="420" y="4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88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62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5400" dirty="0" err="1" smtClean="0">
                <a:solidFill>
                  <a:srgbClr val="0070C0"/>
                </a:solidFill>
                <a:latin typeface="+mj-ea"/>
              </a:rPr>
              <a:t>LeafLet</a:t>
            </a:r>
            <a:r>
              <a:rPr lang="ja-JP" altLang="en-US" sz="5400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265669" y="5290181"/>
            <a:ext cx="706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</a:t>
            </a:r>
            <a:r>
              <a:rPr kumimoji="1" lang="ja-JP" altLang="en-US" sz="1600" b="1" dirty="0" smtClean="0"/>
              <a:t>：</a:t>
            </a:r>
            <a:r>
              <a:rPr lang="ja-JP" altLang="en-US" sz="1600" b="1" dirty="0" smtClean="0"/>
              <a:t>東京</a:t>
            </a:r>
            <a:r>
              <a:rPr lang="en-US" altLang="ja-JP" sz="1600" b="1" dirty="0"/>
              <a:t>23</a:t>
            </a:r>
            <a:r>
              <a:rPr lang="ja-JP" altLang="en-US" sz="1600" b="1" dirty="0" smtClean="0"/>
              <a:t>区のコンビニエンスストア（</a:t>
            </a:r>
            <a:r>
              <a:rPr lang="en-US" altLang="ja-JP" sz="1600" b="1" dirty="0" smtClean="0"/>
              <a:t>©</a:t>
            </a:r>
            <a:r>
              <a:rPr lang="en-US" altLang="ja-JP" sz="1600" b="1" dirty="0" err="1" smtClean="0"/>
              <a:t>OpenStreetMap</a:t>
            </a:r>
            <a:r>
              <a:rPr lang="en-US" altLang="ja-JP" sz="1600" b="1" dirty="0" smtClean="0"/>
              <a:t> Contributors</a:t>
            </a:r>
            <a:r>
              <a:rPr lang="ja-JP" altLang="en-US" sz="1600" b="1" dirty="0" smtClean="0"/>
              <a:t>）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27268" b="44151"/>
          <a:stretch/>
        </p:blipFill>
        <p:spPr>
          <a:xfrm>
            <a:off x="710527" y="392807"/>
            <a:ext cx="7722946" cy="4252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qgis2web</a:t>
            </a:r>
            <a:r>
              <a:rPr lang="ja-JP" altLang="en-US" sz="1600" b="1" dirty="0" smtClean="0"/>
              <a:t>を</a:t>
            </a:r>
            <a:r>
              <a:rPr lang="ja-JP" altLang="en-US" sz="1600" b="1" dirty="0" smtClean="0"/>
              <a:t>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710384" y="1143305"/>
            <a:ext cx="2175166" cy="2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88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54" y="630144"/>
            <a:ext cx="5512280" cy="375787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lang="ja-JP" altLang="en-US" sz="1600" b="1" dirty="0" smtClean="0"/>
              <a:t>レイヤをクリックしたときのポップアップの設定を行う。　　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②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ズーム</a:t>
            </a:r>
            <a:r>
              <a:rPr lang="ja-JP" altLang="en-US" sz="1600" b="1" dirty="0"/>
              <a:t>レベル</a:t>
            </a:r>
            <a:r>
              <a:rPr lang="ja-JP" altLang="en-US" sz="1600" b="1" dirty="0" smtClean="0"/>
              <a:t>や計測機能などを設定する。ここで、ファイル</a:t>
            </a:r>
            <a:r>
              <a:rPr lang="ja-JP" altLang="en-US" sz="1600" b="1" dirty="0"/>
              <a:t>の出力先</a:t>
            </a:r>
            <a:r>
              <a:rPr lang="ja-JP" altLang="en-US" sz="1600" b="1" dirty="0" smtClean="0"/>
              <a:t>を変更しておくと良い。　③　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を選択する（複数選択は、</a:t>
            </a:r>
            <a:r>
              <a:rPr lang="en-US" altLang="ja-JP" sz="1600" b="1" dirty="0"/>
              <a:t> Ctrl</a:t>
            </a:r>
            <a:r>
              <a:rPr lang="ja-JP" altLang="en-US" sz="1600" b="1" dirty="0"/>
              <a:t>キーを</a:t>
            </a:r>
            <a:r>
              <a:rPr lang="ja-JP" altLang="en-US" sz="1600" b="1" dirty="0" smtClean="0"/>
              <a:t>押しながら行う）　　　</a:t>
            </a:r>
            <a:endParaRPr lang="ja-JP" altLang="en-US" sz="1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l="22004" t="2082" r="64921" b="82043"/>
          <a:stretch/>
        </p:blipFill>
        <p:spPr>
          <a:xfrm>
            <a:off x="162983" y="630144"/>
            <a:ext cx="3089807" cy="1500582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4035270" y="12457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53187" y="26916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054515" y="39670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3876049" y="4028536"/>
            <a:ext cx="318441" cy="336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21098" t="22038" r="42000" b="55623"/>
          <a:stretch/>
        </p:blipFill>
        <p:spPr>
          <a:xfrm>
            <a:off x="224286" y="1171396"/>
            <a:ext cx="3398808" cy="214114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295400" y="2857500"/>
            <a:ext cx="30956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の追加、レイヤの透過、凡例の日本語化など、マップを調整する）</a:t>
            </a:r>
            <a:endParaRPr kumimoji="1" lang="en-US" altLang="ja-JP" sz="1600" b="1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1044676"/>
            <a:ext cx="4530437" cy="34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40008" y="1284950"/>
            <a:ext cx="8788400" cy="11727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r>
              <a:rPr lang="en-GB" altLang="ja-JP" dirty="0" err="1" smtClean="0">
                <a:solidFill>
                  <a:schemeClr val="bg1"/>
                </a:solidFill>
              </a:rPr>
              <a:t>var</a:t>
            </a:r>
            <a:r>
              <a:rPr lang="en-GB" altLang="ja-JP" dirty="0" smtClean="0">
                <a:solidFill>
                  <a:schemeClr val="bg1"/>
                </a:solidFill>
              </a:rPr>
              <a:t> </a:t>
            </a:r>
            <a:r>
              <a:rPr lang="en-GB" altLang="ja-JP" dirty="0">
                <a:solidFill>
                  <a:schemeClr val="bg1"/>
                </a:solidFill>
              </a:rPr>
              <a:t>basemap2 = </a:t>
            </a:r>
            <a:r>
              <a:rPr lang="en-GB" altLang="ja-JP" dirty="0" err="1">
                <a:solidFill>
                  <a:schemeClr val="bg1"/>
                </a:solidFill>
              </a:rPr>
              <a:t>L.tileLayer</a:t>
            </a:r>
            <a:r>
              <a:rPr lang="en-GB" altLang="ja-JP" dirty="0">
                <a:solidFill>
                  <a:schemeClr val="bg1"/>
                </a:solidFill>
              </a:rPr>
              <a:t>('https://cyberjapandata.gsi.go.jp/xyz/</a:t>
            </a:r>
            <a:r>
              <a:rPr lang="en-GB" altLang="ja-JP" dirty="0" err="1">
                <a:solidFill>
                  <a:schemeClr val="bg1"/>
                </a:solidFill>
              </a:rPr>
              <a:t>std</a:t>
            </a:r>
            <a:r>
              <a:rPr lang="en-GB" altLang="ja-JP" dirty="0">
                <a:solidFill>
                  <a:schemeClr val="bg1"/>
                </a:solidFill>
              </a:rPr>
              <a:t>/{z}/{x}/{y}.</a:t>
            </a:r>
            <a:r>
              <a:rPr lang="en-GB" altLang="ja-JP" dirty="0" err="1">
                <a:solidFill>
                  <a:schemeClr val="bg1"/>
                </a:solidFill>
              </a:rPr>
              <a:t>png</a:t>
            </a:r>
            <a:r>
              <a:rPr lang="en-GB" altLang="ja-JP" dirty="0">
                <a:solidFill>
                  <a:schemeClr val="bg1"/>
                </a:solidFill>
              </a:rPr>
              <a:t>', { 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</a:t>
            </a:r>
            <a:r>
              <a:rPr lang="en-GB" altLang="ja-JP" dirty="0">
                <a:solidFill>
                  <a:schemeClr val="bg1"/>
                </a:solidFill>
              </a:rPr>
              <a:t>attribution: </a:t>
            </a:r>
            <a:r>
              <a:rPr lang="en-GB" altLang="ja-JP" dirty="0" smtClean="0">
                <a:solidFill>
                  <a:schemeClr val="bg1"/>
                </a:solidFill>
              </a:rPr>
              <a:t>‘&amp;</a:t>
            </a:r>
            <a:r>
              <a:rPr lang="en-GB" altLang="ja-JP" dirty="0">
                <a:solidFill>
                  <a:schemeClr val="bg1"/>
                </a:solidFill>
              </a:rPr>
              <a:t>copy; &lt;a </a:t>
            </a:r>
            <a:r>
              <a:rPr lang="en-GB" altLang="ja-JP" dirty="0" err="1">
                <a:solidFill>
                  <a:schemeClr val="bg1"/>
                </a:solidFill>
              </a:rPr>
              <a:t>href</a:t>
            </a:r>
            <a:r>
              <a:rPr lang="en-GB" altLang="ja-JP" dirty="0">
                <a:solidFill>
                  <a:schemeClr val="bg1"/>
                </a:solidFill>
              </a:rPr>
              <a:t>=https://</a:t>
            </a:r>
            <a:r>
              <a:rPr lang="en-GB" altLang="ja-JP" dirty="0" smtClean="0">
                <a:solidFill>
                  <a:schemeClr val="bg1"/>
                </a:solidFill>
              </a:rPr>
              <a:t>maps.gsi.go.jp/development/</a:t>
            </a:r>
            <a:r>
              <a:rPr lang="en-GB" altLang="ja-JP" dirty="0" err="1" smtClean="0">
                <a:solidFill>
                  <a:schemeClr val="bg1"/>
                </a:solidFill>
              </a:rPr>
              <a:t>ichiran.html#std</a:t>
            </a:r>
            <a:r>
              <a:rPr lang="en-GB" altLang="ja-JP" dirty="0" smtClean="0">
                <a:solidFill>
                  <a:schemeClr val="bg1"/>
                </a:solidFill>
              </a:rPr>
              <a:t>“&gt;</a:t>
            </a:r>
            <a:r>
              <a:rPr lang="ja-JP" altLang="en-US" dirty="0">
                <a:solidFill>
                  <a:schemeClr val="bg1"/>
                </a:solidFill>
              </a:rPr>
              <a:t>国土地理院</a:t>
            </a:r>
            <a:r>
              <a:rPr lang="en-US" altLang="ja-JP" dirty="0">
                <a:solidFill>
                  <a:schemeClr val="bg1"/>
                </a:solidFill>
              </a:rPr>
              <a:t>&lt;/</a:t>
            </a:r>
            <a:r>
              <a:rPr lang="en-GB" altLang="ja-JP" dirty="0">
                <a:solidFill>
                  <a:schemeClr val="bg1"/>
                </a:solidFill>
              </a:rPr>
              <a:t>a</a:t>
            </a:r>
            <a:r>
              <a:rPr lang="en-GB" altLang="ja-JP" dirty="0" smtClean="0">
                <a:solidFill>
                  <a:schemeClr val="bg1"/>
                </a:solidFill>
              </a:rPr>
              <a:t>&gt;’,            </a:t>
            </a:r>
            <a:r>
              <a:rPr lang="en-GB" altLang="ja-JP" dirty="0" err="1">
                <a:solidFill>
                  <a:schemeClr val="bg1"/>
                </a:solidFill>
              </a:rPr>
              <a:t>maxZoom</a:t>
            </a:r>
            <a:r>
              <a:rPr lang="en-GB" altLang="ja-JP" dirty="0">
                <a:solidFill>
                  <a:schemeClr val="bg1"/>
                </a:solidFill>
              </a:rPr>
              <a:t>: 18        }); </a:t>
            </a:r>
            <a:r>
              <a:rPr lang="ja-JP" altLang="en-US" dirty="0" smtClean="0">
                <a:solidFill>
                  <a:schemeClr val="bg1"/>
                </a:solidFill>
              </a:rPr>
              <a:t>　</a:t>
            </a:r>
            <a:r>
              <a:rPr lang="en-US" altLang="ja-JP" dirty="0" smtClean="0">
                <a:solidFill>
                  <a:schemeClr val="bg1"/>
                </a:solidFill>
              </a:rPr>
              <a:t>//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smtClean="0">
                <a:solidFill>
                  <a:schemeClr val="bg1"/>
                </a:solidFill>
              </a:rPr>
              <a:t>basemap1</a:t>
            </a:r>
            <a:r>
              <a:rPr lang="ja-JP" altLang="en-US" dirty="0" smtClean="0">
                <a:solidFill>
                  <a:schemeClr val="bg1"/>
                </a:solidFill>
              </a:rPr>
              <a:t>の下に付け加える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384672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72404" y="2974604"/>
            <a:ext cx="7665742" cy="5245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baseMaps</a:t>
            </a:r>
            <a:r>
              <a:rPr lang="en-GB" altLang="ja-JP" dirty="0">
                <a:solidFill>
                  <a:schemeClr val="bg1"/>
                </a:solidFill>
              </a:rPr>
              <a:t> = </a:t>
            </a:r>
            <a:r>
              <a:rPr lang="en-GB" altLang="ja-JP" dirty="0" smtClean="0">
                <a:solidFill>
                  <a:schemeClr val="bg1"/>
                </a:solidFill>
              </a:rPr>
              <a:t>{‘OSM’: </a:t>
            </a:r>
            <a:r>
              <a:rPr lang="en-GB" altLang="ja-JP" dirty="0">
                <a:solidFill>
                  <a:schemeClr val="bg1"/>
                </a:solidFill>
              </a:rPr>
              <a:t>basemap0, </a:t>
            </a:r>
            <a:r>
              <a:rPr lang="en-GB" altLang="ja-JP" dirty="0" smtClean="0">
                <a:solidFill>
                  <a:schemeClr val="bg1"/>
                </a:solidFill>
              </a:rPr>
              <a:t>‘Stamen Terrain’: </a:t>
            </a:r>
            <a:r>
              <a:rPr lang="en-GB" altLang="ja-JP" dirty="0">
                <a:solidFill>
                  <a:schemeClr val="bg1"/>
                </a:solidFill>
              </a:rPr>
              <a:t>basemap1</a:t>
            </a:r>
            <a:r>
              <a:rPr lang="en-GB" altLang="ja-JP" dirty="0" smtClean="0">
                <a:solidFill>
                  <a:schemeClr val="bg1"/>
                </a:solidFill>
              </a:rPr>
              <a:t>,‘GSImap’:</a:t>
            </a:r>
            <a:r>
              <a:rPr lang="en-GB" altLang="ja-JP" dirty="0">
                <a:solidFill>
                  <a:schemeClr val="bg1"/>
                </a:solidFill>
              </a:rPr>
              <a:t>basemap2</a:t>
            </a:r>
            <a:r>
              <a:rPr lang="en-GB" altLang="ja-JP" dirty="0" smtClean="0">
                <a:solidFill>
                  <a:schemeClr val="bg1"/>
                </a:solidFill>
              </a:rPr>
              <a:t>}; //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smtClean="0">
                <a:solidFill>
                  <a:schemeClr val="bg1"/>
                </a:solidFill>
              </a:rPr>
              <a:t>‘GSImap’:basemap2</a:t>
            </a:r>
            <a:r>
              <a:rPr lang="ja-JP" altLang="en-US" dirty="0" smtClean="0">
                <a:solidFill>
                  <a:schemeClr val="bg1"/>
                </a:solidFill>
              </a:rPr>
              <a:t>を加える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スケールとタイトルの追加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40008" y="1284950"/>
            <a:ext cx="8788400" cy="7405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r>
              <a:rPr lang="en-GB" altLang="ja-JP" dirty="0" err="1">
                <a:solidFill>
                  <a:schemeClr val="bg1"/>
                </a:solidFill>
              </a:rPr>
              <a:t>L.control.scale</a:t>
            </a:r>
            <a:r>
              <a:rPr lang="en-GB" altLang="ja-JP" dirty="0">
                <a:solidFill>
                  <a:schemeClr val="bg1"/>
                </a:solidFill>
              </a:rPr>
              <a:t>().</a:t>
            </a:r>
            <a:r>
              <a:rPr lang="en-GB" altLang="ja-JP" dirty="0" err="1">
                <a:solidFill>
                  <a:schemeClr val="bg1"/>
                </a:solidFill>
              </a:rPr>
              <a:t>addTo</a:t>
            </a:r>
            <a:r>
              <a:rPr lang="en-GB" altLang="ja-JP" dirty="0">
                <a:solidFill>
                  <a:schemeClr val="bg1"/>
                </a:solidFill>
              </a:rPr>
              <a:t>(map</a:t>
            </a:r>
            <a:r>
              <a:rPr lang="en-GB" altLang="ja-JP" dirty="0" smtClean="0">
                <a:solidFill>
                  <a:schemeClr val="bg1"/>
                </a:solidFill>
              </a:rPr>
              <a:t>);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//</a:t>
            </a:r>
            <a:r>
              <a:rPr lang="ja-JP" altLang="en-US" dirty="0" smtClean="0">
                <a:solidFill>
                  <a:schemeClr val="bg1"/>
                </a:solidFill>
              </a:rPr>
              <a:t>レイヤのスタイル設定の後に記載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384672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72404" y="2974604"/>
            <a:ext cx="7665742" cy="24692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```JavaScript</a:t>
            </a:r>
          </a:p>
          <a:p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title = new </a:t>
            </a:r>
            <a:r>
              <a:rPr lang="en-GB" altLang="ja-JP" dirty="0" err="1">
                <a:solidFill>
                  <a:schemeClr val="bg1"/>
                </a:solidFill>
              </a:rPr>
              <a:t>L.Control</a:t>
            </a:r>
            <a:r>
              <a:rPr lang="en-GB" altLang="ja-JP" dirty="0">
                <a:solidFill>
                  <a:schemeClr val="bg1"/>
                </a:solidFill>
              </a:rPr>
              <a:t>();//</a:t>
            </a:r>
            <a:r>
              <a:rPr lang="ja-JP" altLang="en-US" dirty="0">
                <a:solidFill>
                  <a:schemeClr val="bg1"/>
                </a:solidFill>
              </a:rPr>
              <a:t>タイトルを追加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 dirty="0">
                <a:solidFill>
                  <a:schemeClr val="bg1"/>
                </a:solidFill>
              </a:rPr>
              <a:t>以下の記述は、</a:t>
            </a:r>
            <a:r>
              <a:rPr lang="en-GB" altLang="ja-JP" dirty="0">
                <a:solidFill>
                  <a:schemeClr val="bg1"/>
                </a:solidFill>
              </a:rPr>
              <a:t>QGIS2leaf</a:t>
            </a:r>
            <a:r>
              <a:rPr lang="ja-JP" altLang="en-US" dirty="0">
                <a:solidFill>
                  <a:schemeClr val="bg1"/>
                </a:solidFill>
              </a:rPr>
              <a:t>を参考にした</a:t>
            </a:r>
            <a:r>
              <a:rPr lang="en-US" altLang="ja-JP" dirty="0">
                <a:solidFill>
                  <a:schemeClr val="bg1"/>
                </a:solidFill>
              </a:rPr>
              <a:t>)    		</a:t>
            </a:r>
            <a:r>
              <a:rPr lang="en-GB" altLang="ja-JP" dirty="0" err="1">
                <a:solidFill>
                  <a:schemeClr val="bg1"/>
                </a:solidFill>
              </a:rPr>
              <a:t>title.onAdd</a:t>
            </a:r>
            <a:r>
              <a:rPr lang="en-GB" altLang="ja-JP" dirty="0">
                <a:solidFill>
                  <a:schemeClr val="bg1"/>
                </a:solidFill>
              </a:rPr>
              <a:t> = function (map) </a:t>
            </a:r>
            <a:r>
              <a:rPr lang="en-GB" altLang="ja-JP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</a:t>
            </a:r>
            <a:r>
              <a:rPr lang="en-GB" altLang="ja-JP" dirty="0">
                <a:solidFill>
                  <a:schemeClr val="bg1"/>
                </a:solidFill>
              </a:rPr>
              <a:t>		</a:t>
            </a:r>
            <a:r>
              <a:rPr lang="en-GB" altLang="ja-JP" dirty="0" err="1" smtClean="0">
                <a:solidFill>
                  <a:schemeClr val="bg1"/>
                </a:solidFill>
              </a:rPr>
              <a:t>this</a:t>
            </a:r>
            <a:r>
              <a:rPr lang="en-GB" altLang="ja-JP" dirty="0" err="1">
                <a:solidFill>
                  <a:schemeClr val="bg1"/>
                </a:solidFill>
              </a:rPr>
              <a:t>._div</a:t>
            </a:r>
            <a:r>
              <a:rPr lang="en-GB" altLang="ja-JP" dirty="0">
                <a:solidFill>
                  <a:schemeClr val="bg1"/>
                </a:solidFill>
              </a:rPr>
              <a:t> = </a:t>
            </a:r>
            <a:r>
              <a:rPr lang="en-GB" altLang="ja-JP" dirty="0" err="1">
                <a:solidFill>
                  <a:schemeClr val="bg1"/>
                </a:solidFill>
              </a:rPr>
              <a:t>L.DomUtil.create</a:t>
            </a:r>
            <a:r>
              <a:rPr lang="en-GB" altLang="ja-JP" dirty="0">
                <a:solidFill>
                  <a:schemeClr val="bg1"/>
                </a:solidFill>
              </a:rPr>
              <a:t>('div', 'info'); </a:t>
            </a:r>
          </a:p>
          <a:p>
            <a:r>
              <a:rPr lang="en-GB" altLang="ja-JP" dirty="0">
                <a:solidFill>
                  <a:schemeClr val="bg1"/>
                </a:solidFill>
              </a:rPr>
              <a:t>		</a:t>
            </a:r>
            <a:r>
              <a:rPr lang="en-GB" altLang="ja-JP" dirty="0" err="1" smtClean="0">
                <a:solidFill>
                  <a:schemeClr val="bg1"/>
                </a:solidFill>
              </a:rPr>
              <a:t>this.update</a:t>
            </a:r>
            <a:r>
              <a:rPr lang="en-GB" altLang="ja-JP" dirty="0">
                <a:solidFill>
                  <a:schemeClr val="bg1"/>
                </a:solidFill>
              </a:rPr>
              <a:t>();  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>
                <a:solidFill>
                  <a:schemeClr val="bg1"/>
                </a:solidFill>
              </a:rPr>
              <a:t>	</a:t>
            </a:r>
            <a:r>
              <a:rPr lang="en-GB" altLang="ja-JP" dirty="0" smtClean="0">
                <a:solidFill>
                  <a:schemeClr val="bg1"/>
                </a:solidFill>
              </a:rPr>
              <a:t>	return </a:t>
            </a:r>
            <a:r>
              <a:rPr lang="en-GB" altLang="ja-JP" dirty="0" err="1">
                <a:solidFill>
                  <a:schemeClr val="bg1"/>
                </a:solidFill>
              </a:rPr>
              <a:t>this._div</a:t>
            </a:r>
            <a:r>
              <a:rPr lang="en-GB" altLang="ja-JP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</a:t>
            </a:r>
            <a:r>
              <a:rPr lang="en-GB" altLang="ja-JP" dirty="0">
                <a:solidFill>
                  <a:schemeClr val="bg1"/>
                </a:solidFill>
              </a:rPr>
              <a:t>		};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   </a:t>
            </a:r>
            <a:r>
              <a:rPr lang="en-GB" altLang="ja-JP" dirty="0">
                <a:solidFill>
                  <a:schemeClr val="bg1"/>
                </a:solidFill>
              </a:rPr>
              <a:t>		</a:t>
            </a:r>
            <a:r>
              <a:rPr lang="en-GB" altLang="ja-JP" dirty="0" err="1">
                <a:solidFill>
                  <a:schemeClr val="bg1"/>
                </a:solidFill>
              </a:rPr>
              <a:t>title.update</a:t>
            </a:r>
            <a:r>
              <a:rPr lang="en-GB" altLang="ja-JP" dirty="0">
                <a:solidFill>
                  <a:schemeClr val="bg1"/>
                </a:solidFill>
              </a:rPr>
              <a:t> = function () </a:t>
            </a:r>
            <a:r>
              <a:rPr lang="en-GB" altLang="ja-JP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</a:t>
            </a:r>
            <a:r>
              <a:rPr lang="en-GB" altLang="ja-JP" dirty="0">
                <a:solidFill>
                  <a:schemeClr val="bg1"/>
                </a:solidFill>
              </a:rPr>
              <a:t>			this._</a:t>
            </a:r>
            <a:r>
              <a:rPr lang="en-GB" altLang="ja-JP" dirty="0" err="1">
                <a:solidFill>
                  <a:schemeClr val="bg1"/>
                </a:solidFill>
              </a:rPr>
              <a:t>div.innerHTML</a:t>
            </a:r>
            <a:r>
              <a:rPr lang="en-GB" altLang="ja-JP" dirty="0">
                <a:solidFill>
                  <a:schemeClr val="bg1"/>
                </a:solidFill>
              </a:rPr>
              <a:t> = '&lt;h2&gt;</a:t>
            </a:r>
            <a:r>
              <a:rPr lang="ja-JP" altLang="en-US" dirty="0">
                <a:solidFill>
                  <a:schemeClr val="bg1"/>
                </a:solidFill>
              </a:rPr>
              <a:t>タイトル</a:t>
            </a:r>
            <a:r>
              <a:rPr lang="en-US" altLang="ja-JP" dirty="0">
                <a:solidFill>
                  <a:schemeClr val="bg1"/>
                </a:solidFill>
              </a:rPr>
              <a:t>&lt;/</a:t>
            </a:r>
            <a:r>
              <a:rPr lang="en-GB" altLang="ja-JP" dirty="0">
                <a:solidFill>
                  <a:schemeClr val="bg1"/>
                </a:solidFill>
              </a:rPr>
              <a:t>h2&gt;</a:t>
            </a:r>
            <a:r>
              <a:rPr lang="ja-JP" altLang="en-US" dirty="0">
                <a:solidFill>
                  <a:schemeClr val="bg1"/>
                </a:solidFill>
              </a:rPr>
              <a:t>サブタイトル</a:t>
            </a:r>
            <a:r>
              <a:rPr lang="en-US" altLang="ja-JP" dirty="0">
                <a:solidFill>
                  <a:schemeClr val="bg1"/>
                </a:solidFill>
              </a:rPr>
              <a:t>'    		};    		</a:t>
            </a:r>
            <a:r>
              <a:rPr lang="en-GB" altLang="ja-JP" dirty="0" err="1">
                <a:solidFill>
                  <a:schemeClr val="bg1"/>
                </a:solidFill>
              </a:rPr>
              <a:t>title.addTo</a:t>
            </a:r>
            <a:r>
              <a:rPr lang="en-GB" altLang="ja-JP" dirty="0">
                <a:solidFill>
                  <a:schemeClr val="bg1"/>
                </a:solidFill>
              </a:rPr>
              <a:t>(map</a:t>
            </a:r>
            <a:r>
              <a:rPr lang="en-GB" altLang="ja-JP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4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03" y="209549"/>
            <a:ext cx="6224394" cy="47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210</Words>
  <Application>Microsoft Office PowerPoint</Application>
  <PresentationFormat>画面に合わせる (16:10)</PresentationFormat>
  <Paragraphs>35</Paragraphs>
  <Slides>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ベースマップ（地理院地図）の追加</vt:lpstr>
      <vt:lpstr>スケールとタイトルの追加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177</cp:revision>
  <dcterms:created xsi:type="dcterms:W3CDTF">2015-06-26T03:04:37Z</dcterms:created>
  <dcterms:modified xsi:type="dcterms:W3CDTF">2017-09-14T06:28:50Z</dcterms:modified>
</cp:coreProperties>
</file>